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9" r:id="rId1"/>
  </p:sldMasterIdLst>
  <p:notesMasterIdLst>
    <p:notesMasterId r:id="rId8"/>
  </p:notesMasterIdLst>
  <p:sldIdLst>
    <p:sldId id="256" r:id="rId2"/>
    <p:sldId id="260" r:id="rId3"/>
    <p:sldId id="266" r:id="rId4"/>
    <p:sldId id="263" r:id="rId5"/>
    <p:sldId id="264" r:id="rId6"/>
    <p:sldId id="265" r:id="rId7"/>
  </p:sldIdLst>
  <p:sldSz cx="12192000" cy="6858000"/>
  <p:notesSz cx="6858000" cy="9144000"/>
  <p:embeddedFontLst>
    <p:embeddedFont>
      <p:font typeface="等线" panose="02010600030101010101" pitchFamily="2" charset="-122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C54"/>
    <a:srgbClr val="4F5C79"/>
    <a:srgbClr val="000526"/>
    <a:srgbClr val="180B5C"/>
    <a:srgbClr val="001174"/>
    <a:srgbClr val="99C5D3"/>
    <a:srgbClr val="0BBEE3"/>
    <a:srgbClr val="ADD8DC"/>
    <a:srgbClr val="C6D3DE"/>
    <a:srgbClr val="F6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13942E-CB18-4DF5-B3CE-4C3A1949DF81}" v="152" dt="2022-06-04T20:06:14.951"/>
    <p1510:client id="{4CD1EAD2-1422-4B40-8C83-4FB76BD82D19}" v="477" dt="2022-06-05T12:29:52.861"/>
    <p1510:client id="{5A6808AF-AE75-4949-9298-05D1CE742C14}" v="1101" dt="2022-06-05T13:04:51.767"/>
    <p1510:client id="{731A3320-B261-48F8-ADEF-D5C90BC5F67D}" v="1657" dt="2022-06-04T21:52:32.058"/>
    <p1510:client id="{80075D39-9C15-8DFE-E159-3799995BCD32}" v="625" dt="2022-12-13T18:46:30.855"/>
    <p1510:client id="{8964468D-5EAC-4122-8E33-FD3A5ECD4633}" v="1" dt="2022-06-05T11:12:37.740"/>
    <p1510:client id="{90BA41FB-9630-4FFE-8433-DFF019EC5608}" v="347" dt="2022-06-04T19:56:06.374"/>
    <p1510:client id="{B5E7FCB2-D5B2-454D-9965-5DB5E998EDE2}" v="13" dt="2022-12-13T19:26:26.359"/>
    <p1510:client id="{D67F7D22-78E8-42A9-90BD-F83E90AC0940}" v="14" dt="2022-06-05T13:25:50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bbaf3c65e212aba0f3a078476ce71202340e47a4d717d19fcffdd51a19aa4eb6::" providerId="AD" clId="Web-{B5E7FCB2-D5B2-454D-9965-5DB5E998EDE2}"/>
    <pc:docChg chg="modSld">
      <pc:chgData name="Guest User" userId="S::urn:spo:anon#bbaf3c65e212aba0f3a078476ce71202340e47a4d717d19fcffdd51a19aa4eb6::" providerId="AD" clId="Web-{B5E7FCB2-D5B2-454D-9965-5DB5E998EDE2}" dt="2022-12-13T19:26:26.359" v="7" actId="20577"/>
      <pc:docMkLst>
        <pc:docMk/>
      </pc:docMkLst>
      <pc:sldChg chg="modSp">
        <pc:chgData name="Guest User" userId="S::urn:spo:anon#bbaf3c65e212aba0f3a078476ce71202340e47a4d717d19fcffdd51a19aa4eb6::" providerId="AD" clId="Web-{B5E7FCB2-D5B2-454D-9965-5DB5E998EDE2}" dt="2022-12-13T19:26:26.359" v="7" actId="20577"/>
        <pc:sldMkLst>
          <pc:docMk/>
          <pc:sldMk cId="2973680841" sldId="265"/>
        </pc:sldMkLst>
        <pc:spChg chg="mod">
          <ac:chgData name="Guest User" userId="S::urn:spo:anon#bbaf3c65e212aba0f3a078476ce71202340e47a4d717d19fcffdd51a19aa4eb6::" providerId="AD" clId="Web-{B5E7FCB2-D5B2-454D-9965-5DB5E998EDE2}" dt="2022-12-13T19:26:26.359" v="7" actId="20577"/>
          <ac:spMkLst>
            <pc:docMk/>
            <pc:sldMk cId="2973680841" sldId="265"/>
            <ac:spMk id="9" creationId="{34B9A02D-E083-4909-9465-2CFA6A4013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271B7-2D17-4182-A6CF-7A887C9032AF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7ACF-3EB6-41D9-93C7-91958BB2482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595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7ACF-3EB6-41D9-93C7-91958BB2482D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77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578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989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9141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5452CE6-4C03-4BAE-B10A-3979F2E02F31}"/>
              </a:ext>
            </a:extLst>
          </p:cNvPr>
          <p:cNvGrpSpPr/>
          <p:nvPr userDrawn="1"/>
        </p:nvGrpSpPr>
        <p:grpSpPr>
          <a:xfrm>
            <a:off x="0" y="1660525"/>
            <a:ext cx="12192000" cy="3536950"/>
            <a:chOff x="0" y="1660525"/>
            <a:chExt cx="12192000" cy="35369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7D1E82F-7FA9-4815-948B-A12BA1031D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0525"/>
              <a:ext cx="12192000" cy="353695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B3FED3F-0282-495B-9865-21EDBD76D66D}"/>
                </a:ext>
              </a:extLst>
            </p:cNvPr>
            <p:cNvSpPr txBox="1"/>
            <p:nvPr userDrawn="1"/>
          </p:nvSpPr>
          <p:spPr>
            <a:xfrm>
              <a:off x="901700" y="1660525"/>
              <a:ext cx="1752600" cy="463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作者信息：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416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789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383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535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2863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030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461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6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1174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F5604-C477-4002-BEA5-110FA3F9D1F9}" type="datetimeFigureOut">
              <a:rPr lang="bg-BG" smtClean="0"/>
              <a:t>13.12.2022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8CEA6-1AD1-4320-93F6-D9C0C2CA50FB}" type="slidenum">
              <a:rPr lang="bg-BG" smtClean="0"/>
              <a:t>‹#›</a:t>
            </a:fld>
            <a:endParaRPr lang="bg-BG"/>
          </a:p>
        </p:txBody>
      </p:sp>
      <p:grpSp>
        <p:nvGrpSpPr>
          <p:cNvPr id="7" name="组合 1">
            <a:extLst>
              <a:ext uri="{FF2B5EF4-FFF2-40B4-BE49-F238E27FC236}">
                <a16:creationId xmlns:a16="http://schemas.microsoft.com/office/drawing/2014/main" id="{48FA3BE7-10E8-4104-921F-FFE5DB08FF1E}"/>
              </a:ext>
            </a:extLst>
          </p:cNvPr>
          <p:cNvGrpSpPr/>
          <p:nvPr userDrawn="1"/>
        </p:nvGrpSpPr>
        <p:grpSpPr>
          <a:xfrm>
            <a:off x="0" y="1660525"/>
            <a:ext cx="12192000" cy="3536950"/>
            <a:chOff x="0" y="1660525"/>
            <a:chExt cx="12192000" cy="3536950"/>
          </a:xfrm>
        </p:grpSpPr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20693B2A-79FD-4E60-B78A-D7116AE9DA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0525"/>
              <a:ext cx="12192000" cy="3536950"/>
            </a:xfrm>
            <a:prstGeom prst="rect">
              <a:avLst/>
            </a:prstGeom>
          </p:spPr>
        </p:pic>
        <p:sp>
          <p:nvSpPr>
            <p:cNvPr id="9" name="文本框 3">
              <a:extLst>
                <a:ext uri="{FF2B5EF4-FFF2-40B4-BE49-F238E27FC236}">
                  <a16:creationId xmlns:a16="http://schemas.microsoft.com/office/drawing/2014/main" id="{2D53196A-43A4-4EAC-8454-2746CEB0FDCA}"/>
                </a:ext>
              </a:extLst>
            </p:cNvPr>
            <p:cNvSpPr txBox="1"/>
            <p:nvPr userDrawn="1"/>
          </p:nvSpPr>
          <p:spPr>
            <a:xfrm>
              <a:off x="901700" y="1660525"/>
              <a:ext cx="1752600" cy="463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作者信息：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17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84D825C-E716-47B3-8012-1A172F5642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A01EE"/>
              </a:gs>
              <a:gs pos="72000">
                <a:srgbClr val="02083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65C8BF-E8BF-473C-8B55-CB9955E16B98}"/>
              </a:ext>
            </a:extLst>
          </p:cNvPr>
          <p:cNvGrpSpPr/>
          <p:nvPr/>
        </p:nvGrpSpPr>
        <p:grpSpPr>
          <a:xfrm>
            <a:off x="-1083686" y="1190747"/>
            <a:ext cx="14243374" cy="6939626"/>
            <a:chOff x="-1083686" y="1190747"/>
            <a:chExt cx="14243374" cy="6939626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22C86548-EDA2-482E-8C34-11BF27BA28BD}"/>
                </a:ext>
              </a:extLst>
            </p:cNvPr>
            <p:cNvSpPr/>
            <p:nvPr/>
          </p:nvSpPr>
          <p:spPr>
            <a:xfrm rot="1800000">
              <a:off x="-831594" y="1190747"/>
              <a:ext cx="5278796" cy="1911927"/>
            </a:xfrm>
            <a:custGeom>
              <a:avLst/>
              <a:gdLst>
                <a:gd name="connsiteX0" fmla="*/ 0 w 5278796"/>
                <a:gd name="connsiteY0" fmla="*/ 0 h 1911927"/>
                <a:gd name="connsiteX1" fmla="*/ 5278796 w 5278796"/>
                <a:gd name="connsiteY1" fmla="*/ 0 h 1911927"/>
                <a:gd name="connsiteX2" fmla="*/ 5278796 w 5278796"/>
                <a:gd name="connsiteY2" fmla="*/ 1911927 h 1911927"/>
                <a:gd name="connsiteX3" fmla="*/ 1103852 w 5278796"/>
                <a:gd name="connsiteY3" fmla="*/ 1911927 h 191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8796" h="1911927">
                  <a:moveTo>
                    <a:pt x="0" y="0"/>
                  </a:moveTo>
                  <a:lnTo>
                    <a:pt x="5278796" y="0"/>
                  </a:lnTo>
                  <a:lnTo>
                    <a:pt x="5278796" y="1911927"/>
                  </a:lnTo>
                  <a:lnTo>
                    <a:pt x="1103852" y="1911927"/>
                  </a:lnTo>
                  <a:close/>
                </a:path>
              </a:pathLst>
            </a:custGeom>
            <a:gradFill flip="none" rotWithShape="1">
              <a:gsLst>
                <a:gs pos="67000">
                  <a:srgbClr val="180B5C"/>
                </a:gs>
                <a:gs pos="93000">
                  <a:srgbClr val="000733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0" dist="38100" sx="116000" sy="116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CF34D4E-A357-45EE-8CBB-420855F0DA52}"/>
                </a:ext>
              </a:extLst>
            </p:cNvPr>
            <p:cNvSpPr/>
            <p:nvPr/>
          </p:nvSpPr>
          <p:spPr>
            <a:xfrm rot="1800000">
              <a:off x="-1083686" y="3929478"/>
              <a:ext cx="9042084" cy="1911927"/>
            </a:xfrm>
            <a:custGeom>
              <a:avLst/>
              <a:gdLst>
                <a:gd name="connsiteX0" fmla="*/ 0 w 9042084"/>
                <a:gd name="connsiteY0" fmla="*/ 0 h 1911927"/>
                <a:gd name="connsiteX1" fmla="*/ 9042084 w 9042084"/>
                <a:gd name="connsiteY1" fmla="*/ 0 h 1911927"/>
                <a:gd name="connsiteX2" fmla="*/ 9042084 w 9042084"/>
                <a:gd name="connsiteY2" fmla="*/ 1911927 h 1911927"/>
                <a:gd name="connsiteX3" fmla="*/ 1103852 w 9042084"/>
                <a:gd name="connsiteY3" fmla="*/ 1911927 h 191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2084" h="1911927">
                  <a:moveTo>
                    <a:pt x="0" y="0"/>
                  </a:moveTo>
                  <a:lnTo>
                    <a:pt x="9042084" y="0"/>
                  </a:lnTo>
                  <a:lnTo>
                    <a:pt x="9042084" y="1911927"/>
                  </a:lnTo>
                  <a:lnTo>
                    <a:pt x="1103852" y="1911927"/>
                  </a:lnTo>
                  <a:close/>
                </a:path>
              </a:pathLst>
            </a:custGeom>
            <a:gradFill flip="none" rotWithShape="1">
              <a:gsLst>
                <a:gs pos="67000">
                  <a:srgbClr val="180B5C"/>
                </a:gs>
                <a:gs pos="93000">
                  <a:srgbClr val="000733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0" dist="38100" sx="116000" sy="116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B204DDB-C81D-4C92-AD45-83F5D2BC72FD}"/>
                </a:ext>
              </a:extLst>
            </p:cNvPr>
            <p:cNvSpPr/>
            <p:nvPr/>
          </p:nvSpPr>
          <p:spPr>
            <a:xfrm rot="1800000">
              <a:off x="-909074" y="5120884"/>
              <a:ext cx="6435458" cy="1911927"/>
            </a:xfrm>
            <a:custGeom>
              <a:avLst/>
              <a:gdLst>
                <a:gd name="connsiteX0" fmla="*/ 0 w 6435458"/>
                <a:gd name="connsiteY0" fmla="*/ 0 h 1911927"/>
                <a:gd name="connsiteX1" fmla="*/ 6435458 w 6435458"/>
                <a:gd name="connsiteY1" fmla="*/ 0 h 1911927"/>
                <a:gd name="connsiteX2" fmla="*/ 3123903 w 6435458"/>
                <a:gd name="connsiteY2" fmla="*/ 1911927 h 1911927"/>
                <a:gd name="connsiteX3" fmla="*/ 1103851 w 6435458"/>
                <a:gd name="connsiteY3" fmla="*/ 1911927 h 191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5458" h="1911927">
                  <a:moveTo>
                    <a:pt x="0" y="0"/>
                  </a:moveTo>
                  <a:lnTo>
                    <a:pt x="6435458" y="0"/>
                  </a:lnTo>
                  <a:lnTo>
                    <a:pt x="3123903" y="1911927"/>
                  </a:lnTo>
                  <a:lnTo>
                    <a:pt x="1103851" y="1911927"/>
                  </a:lnTo>
                  <a:close/>
                </a:path>
              </a:pathLst>
            </a:custGeom>
            <a:gradFill flip="none" rotWithShape="1">
              <a:gsLst>
                <a:gs pos="67000">
                  <a:srgbClr val="180B5C"/>
                </a:gs>
                <a:gs pos="93000">
                  <a:srgbClr val="000733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0" dist="38100" sx="116000" sy="116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1F88FC9-D13B-4E55-BFF2-A7933A5492C4}"/>
                </a:ext>
              </a:extLst>
            </p:cNvPr>
            <p:cNvSpPr/>
            <p:nvPr/>
          </p:nvSpPr>
          <p:spPr>
            <a:xfrm rot="9385374">
              <a:off x="7831182" y="2780287"/>
              <a:ext cx="5039351" cy="2376931"/>
            </a:xfrm>
            <a:custGeom>
              <a:avLst/>
              <a:gdLst>
                <a:gd name="connsiteX0" fmla="*/ 0 w 5039351"/>
                <a:gd name="connsiteY0" fmla="*/ 2376931 h 2376931"/>
                <a:gd name="connsiteX1" fmla="*/ 1037324 w 5039351"/>
                <a:gd name="connsiteY1" fmla="*/ 0 h 2376931"/>
                <a:gd name="connsiteX2" fmla="*/ 5039351 w 5039351"/>
                <a:gd name="connsiteY2" fmla="*/ 0 h 2376931"/>
                <a:gd name="connsiteX3" fmla="*/ 5039351 w 5039351"/>
                <a:gd name="connsiteY3" fmla="*/ 2376931 h 237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39351" h="2376931">
                  <a:moveTo>
                    <a:pt x="0" y="2376931"/>
                  </a:moveTo>
                  <a:lnTo>
                    <a:pt x="1037324" y="0"/>
                  </a:lnTo>
                  <a:lnTo>
                    <a:pt x="5039351" y="0"/>
                  </a:lnTo>
                  <a:lnTo>
                    <a:pt x="5039351" y="2376931"/>
                  </a:lnTo>
                  <a:close/>
                </a:path>
              </a:pathLst>
            </a:custGeom>
            <a:gradFill flip="none" rotWithShape="1">
              <a:gsLst>
                <a:gs pos="67000">
                  <a:srgbClr val="180B5C"/>
                </a:gs>
                <a:gs pos="93000">
                  <a:srgbClr val="000733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0" dist="38100" dir="10800000" sx="135000" sy="13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3E62BF7-27D5-41DE-BDB8-0CCB91074B61}"/>
                </a:ext>
              </a:extLst>
            </p:cNvPr>
            <p:cNvSpPr/>
            <p:nvPr/>
          </p:nvSpPr>
          <p:spPr>
            <a:xfrm rot="9385374">
              <a:off x="4748960" y="5047056"/>
              <a:ext cx="8410728" cy="3083317"/>
            </a:xfrm>
            <a:custGeom>
              <a:avLst/>
              <a:gdLst>
                <a:gd name="connsiteX0" fmla="*/ 0 w 8410728"/>
                <a:gd name="connsiteY0" fmla="*/ 3083317 h 3083317"/>
                <a:gd name="connsiteX1" fmla="*/ 1345599 w 8410728"/>
                <a:gd name="connsiteY1" fmla="*/ 0 h 3083317"/>
                <a:gd name="connsiteX2" fmla="*/ 8410728 w 8410728"/>
                <a:gd name="connsiteY2" fmla="*/ 3083317 h 30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0728" h="3083317">
                  <a:moveTo>
                    <a:pt x="0" y="3083317"/>
                  </a:moveTo>
                  <a:lnTo>
                    <a:pt x="1345599" y="0"/>
                  </a:lnTo>
                  <a:lnTo>
                    <a:pt x="8410728" y="3083317"/>
                  </a:lnTo>
                  <a:close/>
                </a:path>
              </a:pathLst>
            </a:custGeom>
            <a:gradFill flip="none" rotWithShape="1">
              <a:gsLst>
                <a:gs pos="67000">
                  <a:srgbClr val="180B5C"/>
                </a:gs>
                <a:gs pos="93000">
                  <a:srgbClr val="000733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0" dist="38100" dir="10800000" sx="135000" sy="13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7638AC15-EBE1-4F87-B56E-C8A47D5BBA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FDC9F8AF-CE6A-4584-9AF8-A4FC0FB017C0}"/>
              </a:ext>
            </a:extLst>
          </p:cNvPr>
          <p:cNvSpPr/>
          <p:nvPr/>
        </p:nvSpPr>
        <p:spPr>
          <a:xfrm>
            <a:off x="57437" y="234628"/>
            <a:ext cx="1802368" cy="1802368"/>
          </a:xfrm>
          <a:prstGeom prst="ellipse">
            <a:avLst/>
          </a:prstGeom>
          <a:solidFill>
            <a:srgbClr val="DD22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593B78A-8BD1-49A0-A459-A0991EBB13F1}"/>
              </a:ext>
            </a:extLst>
          </p:cNvPr>
          <p:cNvSpPr/>
          <p:nvPr/>
        </p:nvSpPr>
        <p:spPr>
          <a:xfrm>
            <a:off x="10666026" y="5479811"/>
            <a:ext cx="1101952" cy="1101952"/>
          </a:xfrm>
          <a:prstGeom prst="ellipse">
            <a:avLst/>
          </a:prstGeom>
          <a:solidFill>
            <a:srgbClr val="17F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Картина 4">
            <a:extLst>
              <a:ext uri="{FF2B5EF4-FFF2-40B4-BE49-F238E27FC236}">
                <a16:creationId xmlns:a16="http://schemas.microsoft.com/office/drawing/2014/main" id="{19BC0AE9-B84C-DEDB-3F60-3D6C906DD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632" y="899941"/>
            <a:ext cx="5507891" cy="42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9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B5D082A1-026D-4436-B6F0-F024BD07D9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DD30C69-5452-4347-B140-950344C37701}"/>
              </a:ext>
            </a:extLst>
          </p:cNvPr>
          <p:cNvSpPr/>
          <p:nvPr/>
        </p:nvSpPr>
        <p:spPr>
          <a:xfrm>
            <a:off x="843823" y="654529"/>
            <a:ext cx="11220450" cy="5438775"/>
          </a:xfrm>
          <a:prstGeom prst="rect">
            <a:avLst/>
          </a:prstGeom>
          <a:solidFill>
            <a:srgbClr val="000C54"/>
          </a:solidFill>
          <a:ln>
            <a:noFill/>
          </a:ln>
          <a:effectLst>
            <a:outerShdw blurRad="838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68D5172-C7D4-499D-9F24-213610EF5442}"/>
              </a:ext>
            </a:extLst>
          </p:cNvPr>
          <p:cNvSpPr/>
          <p:nvPr/>
        </p:nvSpPr>
        <p:spPr>
          <a:xfrm>
            <a:off x="678570" y="461732"/>
            <a:ext cx="12000810" cy="5438775"/>
          </a:xfrm>
          <a:prstGeom prst="homePlate">
            <a:avLst/>
          </a:prstGeom>
          <a:blipFill>
            <a:blip r:embed="rId2">
              <a:alphaModFix amt="10000"/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srgbClr val="07E6FF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91590-B8AE-4CEF-8A46-15EFE77BA9D3}"/>
              </a:ext>
            </a:extLst>
          </p:cNvPr>
          <p:cNvSpPr txBox="1"/>
          <p:nvPr/>
        </p:nvSpPr>
        <p:spPr>
          <a:xfrm>
            <a:off x="4951769" y="600132"/>
            <a:ext cx="2837557" cy="7305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spc="300">
                <a:solidFill>
                  <a:schemeClr val="bg1"/>
                </a:solidFill>
                <a:latin typeface="Tahoma"/>
                <a:ea typeface="Tahoma"/>
                <a:cs typeface="Tahoma"/>
              </a:rPr>
              <a:t>Our team:</a:t>
            </a:r>
            <a:endParaRPr lang="en-US" altLang="zh-CN" sz="3200" b="1" spc="3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6650A-2CEC-86D1-8A2B-329719BDFA89}"/>
              </a:ext>
            </a:extLst>
          </p:cNvPr>
          <p:cNvSpPr txBox="1"/>
          <p:nvPr/>
        </p:nvSpPr>
        <p:spPr>
          <a:xfrm>
            <a:off x="1307168" y="4380256"/>
            <a:ext cx="202449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Radomir Aleksandrov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9А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Scrum Trainer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6409D-9865-06E7-DA50-A953CC3BD490}"/>
              </a:ext>
            </a:extLst>
          </p:cNvPr>
          <p:cNvSpPr txBox="1"/>
          <p:nvPr/>
        </p:nvSpPr>
        <p:spPr>
          <a:xfrm>
            <a:off x="3693746" y="4380255"/>
            <a:ext cx="220633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Stanimir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Popov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9В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QA Engineer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pPr algn="ctr"/>
            <a:endParaRPr lang="en-US" sz="2000">
              <a:solidFill>
                <a:schemeClr val="bg1"/>
              </a:solidFill>
              <a:latin typeface="Consolas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0FE04-6007-9799-2331-E29F8DA38E76}"/>
              </a:ext>
            </a:extLst>
          </p:cNvPr>
          <p:cNvSpPr txBox="1"/>
          <p:nvPr/>
        </p:nvSpPr>
        <p:spPr>
          <a:xfrm>
            <a:off x="6886952" y="4360718"/>
            <a:ext cx="17993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Enis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Mustafa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9V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Back-end Developer</a:t>
            </a:r>
            <a:endParaRPr lang="en-US" sz="2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4F0CB-7DDE-AE4B-0026-E9734E8FC4AD}"/>
              </a:ext>
            </a:extLst>
          </p:cNvPr>
          <p:cNvSpPr txBox="1"/>
          <p:nvPr/>
        </p:nvSpPr>
        <p:spPr>
          <a:xfrm>
            <a:off x="9746673" y="4360717"/>
            <a:ext cx="204181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solidFill>
                  <a:schemeClr val="bg1"/>
                </a:solidFill>
                <a:latin typeface="Consolas"/>
                <a:cs typeface="Calibri"/>
              </a:rPr>
              <a:t>Stilian</a:t>
            </a:r>
            <a:endParaRPr lang="en-US" sz="2000" b="1">
              <a:solidFill>
                <a:schemeClr val="bg1"/>
              </a:solidFill>
              <a:latin typeface="Consolas"/>
              <a:cs typeface="Calibri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Georgiev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Consolas"/>
                <a:cs typeface="Calibri"/>
              </a:rPr>
              <a:t>9G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Front-end Developer</a:t>
            </a:r>
            <a:endParaRPr lang="en-US" sz="2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Картина 10" descr="Картина, която съдържа лице, стена, закрито, мъж&#10;&#10;Описанието е генерирано автоматично">
            <a:extLst>
              <a:ext uri="{FF2B5EF4-FFF2-40B4-BE49-F238E27FC236}">
                <a16:creationId xmlns:a16="http://schemas.microsoft.com/office/drawing/2014/main" id="{94288923-8284-7D6C-192E-BEA6F9EA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30" y="1423499"/>
            <a:ext cx="1922585" cy="2770310"/>
          </a:xfrm>
          <a:prstGeom prst="rect">
            <a:avLst/>
          </a:prstGeom>
        </p:spPr>
      </p:pic>
      <p:pic>
        <p:nvPicPr>
          <p:cNvPr id="11" name="Картина 11" descr="Картина, която съдържа стена, лице, закрито, мъж&#10;&#10;Описанието е генерирано автоматично">
            <a:extLst>
              <a:ext uri="{FF2B5EF4-FFF2-40B4-BE49-F238E27FC236}">
                <a16:creationId xmlns:a16="http://schemas.microsoft.com/office/drawing/2014/main" id="{949B6FB6-572E-218E-F6AB-D03A5C4B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478" y="1426941"/>
            <a:ext cx="2225432" cy="2753655"/>
          </a:xfrm>
          <a:prstGeom prst="rect">
            <a:avLst/>
          </a:prstGeom>
        </p:spPr>
      </p:pic>
      <p:pic>
        <p:nvPicPr>
          <p:cNvPr id="12" name="Картина 12" descr="Картина, която съдържа лице, стена, закрито, позиращ&#10;&#10;Описанието е генерирано автоматично">
            <a:extLst>
              <a:ext uri="{FF2B5EF4-FFF2-40B4-BE49-F238E27FC236}">
                <a16:creationId xmlns:a16="http://schemas.microsoft.com/office/drawing/2014/main" id="{D3EF32D5-5811-D286-A4F6-A1E118A95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081" y="1424598"/>
            <a:ext cx="2228606" cy="2768111"/>
          </a:xfrm>
          <a:prstGeom prst="rect">
            <a:avLst/>
          </a:prstGeom>
        </p:spPr>
      </p:pic>
      <p:pic>
        <p:nvPicPr>
          <p:cNvPr id="13" name="Картина 13" descr="Картина, която съдържа лице, стена, закрито, мъж&#10;&#10;Описанието е генерирано автоматично">
            <a:extLst>
              <a:ext uri="{FF2B5EF4-FFF2-40B4-BE49-F238E27FC236}">
                <a16:creationId xmlns:a16="http://schemas.microsoft.com/office/drawing/2014/main" id="{81EFFFE0-4E5F-DC79-683C-4A600A92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107" y="1428873"/>
            <a:ext cx="2213708" cy="27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1C09AB66-A83B-4803-A3D4-D3E76D6F60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FCEE238-C49B-4E0B-BE96-957F125BE2F7}"/>
              </a:ext>
            </a:extLst>
          </p:cNvPr>
          <p:cNvSpPr/>
          <p:nvPr/>
        </p:nvSpPr>
        <p:spPr>
          <a:xfrm>
            <a:off x="-54656" y="-423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az-Cyrl-AZ">
              <a:solidFill>
                <a:schemeClr val="bg1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69CCBC6-8C84-4C23-BCA9-580924502AAB}"/>
              </a:ext>
            </a:extLst>
          </p:cNvPr>
          <p:cNvSpPr txBox="1"/>
          <p:nvPr/>
        </p:nvSpPr>
        <p:spPr>
          <a:xfrm>
            <a:off x="172989" y="248782"/>
            <a:ext cx="11344846" cy="7546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3200" i="1">
                <a:solidFill>
                  <a:schemeClr val="bg1"/>
                </a:solidFill>
                <a:latin typeface="Consolas"/>
                <a:ea typeface="庞门正道标题体"/>
                <a:cs typeface="Calibri"/>
              </a:rPr>
              <a:t>Our steps at work</a:t>
            </a:r>
            <a:endParaRPr lang="bg-BG">
              <a:solidFill>
                <a:schemeClr val="bg1"/>
              </a:solidFill>
              <a:ea typeface="庞门正道标题体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21C6E-B236-0840-5630-DB65F0F7AA46}"/>
              </a:ext>
            </a:extLst>
          </p:cNvPr>
          <p:cNvSpPr txBox="1"/>
          <p:nvPr/>
        </p:nvSpPr>
        <p:spPr>
          <a:xfrm>
            <a:off x="4889653" y="2952519"/>
            <a:ext cx="31655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i="1">
              <a:solidFill>
                <a:schemeClr val="bg1"/>
              </a:solidFill>
              <a:latin typeface="Cambria"/>
              <a:ea typeface="Cambria"/>
            </a:endParaRPr>
          </a:p>
        </p:txBody>
      </p:sp>
      <p:pic>
        <p:nvPicPr>
          <p:cNvPr id="5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0149B6E1-5E1E-D6DF-A27D-40318B38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809" y="2079291"/>
            <a:ext cx="3946813" cy="2915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85165-E143-FDA6-C858-A4341A352B36}"/>
              </a:ext>
            </a:extLst>
          </p:cNvPr>
          <p:cNvSpPr txBox="1"/>
          <p:nvPr/>
        </p:nvSpPr>
        <p:spPr>
          <a:xfrm>
            <a:off x="4317423" y="2369127"/>
            <a:ext cx="6044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  <a:cs typeface="Calibri"/>
              </a:rPr>
              <a:t>01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0C048-4596-CF97-3D95-E12FEE97385D}"/>
              </a:ext>
            </a:extLst>
          </p:cNvPr>
          <p:cNvSpPr txBox="1"/>
          <p:nvPr/>
        </p:nvSpPr>
        <p:spPr>
          <a:xfrm>
            <a:off x="6811241" y="2369127"/>
            <a:ext cx="11326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0019A-CAE8-1D17-E262-210C1E332528}"/>
              </a:ext>
            </a:extLst>
          </p:cNvPr>
          <p:cNvSpPr txBox="1"/>
          <p:nvPr/>
        </p:nvSpPr>
        <p:spPr>
          <a:xfrm>
            <a:off x="4321753" y="4191866"/>
            <a:ext cx="12971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</a:rPr>
              <a:t>03</a:t>
            </a:r>
            <a:endParaRPr lang="en-US" sz="2800" i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84D685-E96E-BA26-E4D3-418550A27EA1}"/>
              </a:ext>
            </a:extLst>
          </p:cNvPr>
          <p:cNvSpPr txBox="1"/>
          <p:nvPr/>
        </p:nvSpPr>
        <p:spPr>
          <a:xfrm>
            <a:off x="6811241" y="4196195"/>
            <a:ext cx="9854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  <a:cs typeface="Calibri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8F071-EB5C-368F-9414-FA0DD0D61FCF}"/>
              </a:ext>
            </a:extLst>
          </p:cNvPr>
          <p:cNvSpPr txBox="1"/>
          <p:nvPr/>
        </p:nvSpPr>
        <p:spPr>
          <a:xfrm>
            <a:off x="434264" y="191052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l"/>
            <a:r>
              <a:rPr lang="en-US" sz="2400" i="1">
                <a:solidFill>
                  <a:schemeClr val="bg1"/>
                </a:solidFill>
                <a:cs typeface="Calibri"/>
              </a:rPr>
              <a:t>Idea.</a:t>
            </a:r>
            <a:endParaRPr lang="bg-B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C1C93-E280-0FAC-3896-778AF2B74F69}"/>
              </a:ext>
            </a:extLst>
          </p:cNvPr>
          <p:cNvSpPr txBox="1"/>
          <p:nvPr/>
        </p:nvSpPr>
        <p:spPr>
          <a:xfrm>
            <a:off x="1412854" y="2320947"/>
            <a:ext cx="31028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000" i="1">
                <a:solidFill>
                  <a:schemeClr val="bg1"/>
                </a:solidFill>
                <a:latin typeface="Calibri"/>
                <a:cs typeface="Calibri"/>
              </a:rPr>
              <a:t>Idea and explanation</a:t>
            </a:r>
            <a:r>
              <a:rPr lang="en-US" sz="2000" i="1">
                <a:solidFill>
                  <a:schemeClr val="bg1"/>
                </a:solidFill>
                <a:cs typeface="Calibri"/>
              </a:rPr>
              <a:t>.</a:t>
            </a:r>
            <a:endParaRPr lang="en-US" i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7CB47-74BB-0066-9056-BE57F025C5EB}"/>
              </a:ext>
            </a:extLst>
          </p:cNvPr>
          <p:cNvSpPr txBox="1"/>
          <p:nvPr/>
        </p:nvSpPr>
        <p:spPr>
          <a:xfrm>
            <a:off x="1678800" y="3987751"/>
            <a:ext cx="2743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i="1">
                <a:solidFill>
                  <a:schemeClr val="bg1"/>
                </a:solidFill>
                <a:latin typeface="Calibri"/>
                <a:cs typeface="Calibri"/>
              </a:rPr>
              <a:t>Realization.</a:t>
            </a:r>
            <a:r>
              <a:rPr lang="en" sz="2400" i="1">
                <a:solidFill>
                  <a:schemeClr val="bg1"/>
                </a:solidFill>
                <a:latin typeface="Consolas"/>
                <a:cs typeface="Calibri"/>
              </a:rPr>
              <a:t>​</a:t>
            </a:r>
            <a:endParaRPr lang="bg-BG" i="1">
              <a:solidFill>
                <a:schemeClr val="bg1"/>
              </a:solidFill>
              <a:cs typeface="Calibri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86A40B-7B95-430A-8123-05E6574C369C}"/>
              </a:ext>
            </a:extLst>
          </p:cNvPr>
          <p:cNvSpPr txBox="1"/>
          <p:nvPr/>
        </p:nvSpPr>
        <p:spPr>
          <a:xfrm>
            <a:off x="995972" y="4525034"/>
            <a:ext cx="28799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000" i="1">
                <a:solidFill>
                  <a:schemeClr val="bg1"/>
                </a:solidFill>
                <a:latin typeface="Calibri"/>
                <a:cs typeface="Calibri"/>
              </a:rPr>
              <a:t>Ways of implementation.</a:t>
            </a:r>
            <a:endParaRPr lang="bg-BG" i="1">
              <a:solidFill>
                <a:schemeClr val="bg1"/>
              </a:solidFill>
              <a:latin typeface="Calibri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BB0CB-E4CA-7BD3-A54A-2A1392EB1D0F}"/>
              </a:ext>
            </a:extLst>
          </p:cNvPr>
          <p:cNvSpPr txBox="1"/>
          <p:nvPr/>
        </p:nvSpPr>
        <p:spPr>
          <a:xfrm>
            <a:off x="7827381" y="3987335"/>
            <a:ext cx="359178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i="1">
                <a:solidFill>
                  <a:schemeClr val="bg1"/>
                </a:solidFill>
                <a:latin typeface="Calibri"/>
                <a:cs typeface="Calibri"/>
              </a:rPr>
              <a:t>Used Technologies</a:t>
            </a:r>
            <a:r>
              <a:rPr lang="en" sz="2400">
                <a:latin typeface="Consolas"/>
              </a:rPr>
              <a:t>.​</a:t>
            </a:r>
            <a:endParaRPr lang="bg-BG"/>
          </a:p>
          <a:p>
            <a:br>
              <a:rPr lang="en-US"/>
            </a:b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B22227-E4D0-3CAF-D4CD-D56328853294}"/>
              </a:ext>
            </a:extLst>
          </p:cNvPr>
          <p:cNvSpPr txBox="1"/>
          <p:nvPr/>
        </p:nvSpPr>
        <p:spPr>
          <a:xfrm>
            <a:off x="8157795" y="4456147"/>
            <a:ext cx="29336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000" i="1">
                <a:solidFill>
                  <a:schemeClr val="bg1"/>
                </a:solidFill>
                <a:latin typeface="Calibri"/>
                <a:cs typeface="Calibri"/>
              </a:rPr>
              <a:t>Choice of technologies.​</a:t>
            </a:r>
            <a:endParaRPr lang="bg-BG" i="1">
              <a:solidFill>
                <a:schemeClr val="bg1"/>
              </a:solidFill>
              <a:latin typeface="Calibri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2067D2-20DF-3403-5B80-D514F99647A1}"/>
              </a:ext>
            </a:extLst>
          </p:cNvPr>
          <p:cNvSpPr txBox="1"/>
          <p:nvPr/>
        </p:nvSpPr>
        <p:spPr>
          <a:xfrm>
            <a:off x="8047092" y="2086925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l"/>
            <a:r>
              <a:rPr lang="en-US" sz="2400" i="1">
                <a:solidFill>
                  <a:schemeClr val="bg1"/>
                </a:solidFill>
                <a:ea typeface="+mn-lt"/>
                <a:cs typeface="+mn-lt"/>
              </a:rPr>
              <a:t>Team.</a:t>
            </a:r>
            <a:endParaRPr lang="bg-BG" i="1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2460E0-CA0D-E2F2-A3A6-2E603B563EBC}"/>
              </a:ext>
            </a:extLst>
          </p:cNvPr>
          <p:cNvSpPr txBox="1"/>
          <p:nvPr/>
        </p:nvSpPr>
        <p:spPr>
          <a:xfrm>
            <a:off x="7941252" y="2552794"/>
            <a:ext cx="34792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000" i="1">
                <a:solidFill>
                  <a:schemeClr val="bg1"/>
                </a:solidFill>
                <a:latin typeface="Calibri"/>
                <a:cs typeface="Calibri"/>
              </a:rPr>
              <a:t>Distribution of duties.​</a:t>
            </a:r>
            <a:endParaRPr lang="bg-BG" i="1">
              <a:solidFill>
                <a:schemeClr val="bg1"/>
              </a:solidFill>
              <a:latin typeface="Calibri"/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7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7DD6854-42F8-49F9-926B-4265B46F3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0D5313-1292-4350-B127-C9E4C95BBC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0A4BC8-8F67-40C4-BC3B-F5A1FDAE7E2C}"/>
              </a:ext>
            </a:extLst>
          </p:cNvPr>
          <p:cNvSpPr/>
          <p:nvPr/>
        </p:nvSpPr>
        <p:spPr>
          <a:xfrm>
            <a:off x="809625" y="571500"/>
            <a:ext cx="10572750" cy="5715000"/>
          </a:xfrm>
          <a:prstGeom prst="rect">
            <a:avLst/>
          </a:prstGeom>
          <a:solidFill>
            <a:srgbClr val="000C54"/>
          </a:solidFill>
          <a:ln>
            <a:noFill/>
          </a:ln>
          <a:effectLst>
            <a:outerShdw blurRad="406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C279A0-EEEC-41D6-8114-72D4C7610F37}"/>
              </a:ext>
            </a:extLst>
          </p:cNvPr>
          <p:cNvSpPr/>
          <p:nvPr/>
        </p:nvSpPr>
        <p:spPr>
          <a:xfrm>
            <a:off x="861578" y="571500"/>
            <a:ext cx="10572750" cy="5715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sz="2400" i="1">
              <a:latin typeface="Times New Roman"/>
              <a:ea typeface="等线"/>
              <a:cs typeface="Times New Roman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3C5141-AF29-481E-8666-0A1B65DE5236}"/>
              </a:ext>
            </a:extLst>
          </p:cNvPr>
          <p:cNvSpPr txBox="1"/>
          <p:nvPr/>
        </p:nvSpPr>
        <p:spPr>
          <a:xfrm>
            <a:off x="4117397" y="496123"/>
            <a:ext cx="3419475" cy="14343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" sz="3600">
                <a:solidFill>
                  <a:schemeClr val="bg1"/>
                </a:solidFill>
                <a:latin typeface="Consolas"/>
                <a:ea typeface="庞门正道标题体"/>
              </a:rPr>
              <a:t>THE IDEA</a:t>
            </a:r>
            <a:endParaRPr lang="bg-BG">
              <a:solidFill>
                <a:schemeClr val="bg1"/>
              </a:solidFill>
              <a:ea typeface="庞门正道标题体"/>
              <a:cs typeface="Calibri" panose="020F0502020204030204"/>
            </a:endParaRPr>
          </a:p>
          <a:p>
            <a:pPr algn="dist">
              <a:lnSpc>
                <a:spcPct val="150000"/>
              </a:lnSpc>
            </a:pPr>
            <a:br>
              <a:rPr lang="en-US"/>
            </a:br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A94BEE-C4FC-46E2-93C2-A42BB2445B38}"/>
              </a:ext>
            </a:extLst>
          </p:cNvPr>
          <p:cNvSpPr/>
          <p:nvPr/>
        </p:nvSpPr>
        <p:spPr>
          <a:xfrm>
            <a:off x="4541474" y="1295400"/>
            <a:ext cx="2567638" cy="54378"/>
          </a:xfrm>
          <a:prstGeom prst="rect">
            <a:avLst/>
          </a:prstGeom>
          <a:solidFill>
            <a:srgbClr val="07E6FF"/>
          </a:solidFill>
          <a:ln>
            <a:noFill/>
          </a:ln>
          <a:effectLst>
            <a:outerShdw blurRad="495300" sx="124000" sy="124000" algn="ctr" rotWithShape="0">
              <a:srgbClr val="07E6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9" name="图片 51">
            <a:extLst>
              <a:ext uri="{FF2B5EF4-FFF2-40B4-BE49-F238E27FC236}">
                <a16:creationId xmlns:a16="http://schemas.microsoft.com/office/drawing/2014/main" id="{3F4884CB-DBF1-4258-8D5F-59D9B73B65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011" y="5131033"/>
            <a:ext cx="666000" cy="499324"/>
          </a:xfrm>
          <a:prstGeom prst="rect">
            <a:avLst/>
          </a:prstGeom>
        </p:spPr>
      </p:pic>
      <p:pic>
        <p:nvPicPr>
          <p:cNvPr id="21" name="图片 53">
            <a:extLst>
              <a:ext uri="{FF2B5EF4-FFF2-40B4-BE49-F238E27FC236}">
                <a16:creationId xmlns:a16="http://schemas.microsoft.com/office/drawing/2014/main" id="{5DCAB3EC-6B7C-4105-98A7-6A5A440F70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52" y="5126112"/>
            <a:ext cx="665890" cy="499241"/>
          </a:xfrm>
          <a:prstGeom prst="rect">
            <a:avLst/>
          </a:prstGeom>
        </p:spPr>
      </p:pic>
      <p:pic>
        <p:nvPicPr>
          <p:cNvPr id="22" name="图片 17">
            <a:extLst>
              <a:ext uri="{FF2B5EF4-FFF2-40B4-BE49-F238E27FC236}">
                <a16:creationId xmlns:a16="http://schemas.microsoft.com/office/drawing/2014/main" id="{78E07380-5625-4F44-8676-BB2844FA22E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26" y="5111365"/>
            <a:ext cx="691503" cy="518445"/>
          </a:xfrm>
          <a:prstGeom prst="rect">
            <a:avLst/>
          </a:prstGeom>
        </p:spPr>
      </p:pic>
      <p:pic>
        <p:nvPicPr>
          <p:cNvPr id="23" name="图片 23">
            <a:extLst>
              <a:ext uri="{FF2B5EF4-FFF2-40B4-BE49-F238E27FC236}">
                <a16:creationId xmlns:a16="http://schemas.microsoft.com/office/drawing/2014/main" id="{6F5DDBA5-D2E7-41F4-8681-67B5828253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83" y="5148303"/>
            <a:ext cx="636084" cy="476894"/>
          </a:xfrm>
          <a:prstGeom prst="rect">
            <a:avLst/>
          </a:prstGeom>
        </p:spPr>
      </p:pic>
      <p:pic>
        <p:nvPicPr>
          <p:cNvPr id="2" name="图片 5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455F6B-1ADF-E3FD-E406-1264CD0E985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49" y="5131032"/>
            <a:ext cx="666000" cy="499324"/>
          </a:xfrm>
          <a:prstGeom prst="rect">
            <a:avLst/>
          </a:prstGeom>
        </p:spPr>
      </p:pic>
      <p:pic>
        <p:nvPicPr>
          <p:cNvPr id="5" name="图片 17" descr="A picture containing text&#10;&#10;Description automatically generated">
            <a:extLst>
              <a:ext uri="{FF2B5EF4-FFF2-40B4-BE49-F238E27FC236}">
                <a16:creationId xmlns:a16="http://schemas.microsoft.com/office/drawing/2014/main" id="{6FA8E6C7-D06F-102F-EED6-4A2D3BCFB44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46" y="5111364"/>
            <a:ext cx="691503" cy="518445"/>
          </a:xfrm>
          <a:prstGeom prst="rect">
            <a:avLst/>
          </a:prstGeom>
        </p:spPr>
      </p:pic>
      <p:pic>
        <p:nvPicPr>
          <p:cNvPr id="6" name="图片 23">
            <a:extLst>
              <a:ext uri="{FF2B5EF4-FFF2-40B4-BE49-F238E27FC236}">
                <a16:creationId xmlns:a16="http://schemas.microsoft.com/office/drawing/2014/main" id="{9957DB1B-32DC-D25D-04D3-70E895A5B2B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54" y="5148303"/>
            <a:ext cx="636084" cy="476894"/>
          </a:xfrm>
          <a:prstGeom prst="rect">
            <a:avLst/>
          </a:prstGeom>
        </p:spPr>
      </p:pic>
      <p:pic>
        <p:nvPicPr>
          <p:cNvPr id="10" name="图片 53" descr="A picture containing text, light, clipart&#10;&#10;Description automatically generated">
            <a:extLst>
              <a:ext uri="{FF2B5EF4-FFF2-40B4-BE49-F238E27FC236}">
                <a16:creationId xmlns:a16="http://schemas.microsoft.com/office/drawing/2014/main" id="{3D32626F-3807-39C3-352A-A73C5FCCCC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00" y="5135293"/>
            <a:ext cx="665890" cy="499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6446DF-F174-2839-C836-712FEA5E4C11}"/>
              </a:ext>
            </a:extLst>
          </p:cNvPr>
          <p:cNvSpPr txBox="1"/>
          <p:nvPr/>
        </p:nvSpPr>
        <p:spPr>
          <a:xfrm>
            <a:off x="2256559" y="2845377"/>
            <a:ext cx="746240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000" i="1">
                <a:solidFill>
                  <a:schemeClr val="bg1"/>
                </a:solidFill>
                <a:latin typeface="Calibri"/>
                <a:ea typeface="等线"/>
                <a:cs typeface="Times New Roman"/>
              </a:rPr>
              <a:t>-</a:t>
            </a:r>
            <a:r>
              <a:rPr lang="zh-CN" altLang="en-US" sz="2000" i="1">
                <a:solidFill>
                  <a:schemeClr val="bg1"/>
                </a:solidFill>
                <a:latin typeface="Calibri"/>
                <a:ea typeface="等线"/>
                <a:cs typeface="Times New Roman"/>
              </a:rPr>
              <a:t> </a:t>
            </a:r>
            <a:r>
              <a:rPr lang="en" altLang="zh-CN" sz="2000" i="1">
                <a:solidFill>
                  <a:schemeClr val="bg1"/>
                </a:solidFill>
                <a:latin typeface="Consolas"/>
                <a:ea typeface="等线"/>
                <a:cs typeface="Times New Roman"/>
              </a:rPr>
              <a:t>The idea is to guess the word</a:t>
            </a:r>
            <a:endParaRPr lang="en-US" altLang="zh-CN" sz="2000" i="1">
              <a:solidFill>
                <a:schemeClr val="bg1"/>
              </a:solidFill>
              <a:latin typeface="Calibri"/>
              <a:ea typeface="等线"/>
              <a:cs typeface="Times New Roman"/>
            </a:endParaRPr>
          </a:p>
          <a:p>
            <a:pPr algn="ctr"/>
            <a:r>
              <a:rPr lang="en-US" altLang="zh-CN" sz="2000" i="1">
                <a:solidFill>
                  <a:schemeClr val="bg1"/>
                </a:solidFill>
                <a:latin typeface="Calibri"/>
                <a:ea typeface="等线"/>
                <a:cs typeface="Times New Roman"/>
              </a:rPr>
              <a:t>-</a:t>
            </a:r>
            <a:r>
              <a:rPr lang="zh-CN" altLang="en-US" sz="2000" i="1">
                <a:solidFill>
                  <a:schemeClr val="bg1"/>
                </a:solidFill>
                <a:latin typeface="Calibri"/>
                <a:ea typeface="等线"/>
                <a:cs typeface="Times New Roman"/>
              </a:rPr>
              <a:t> </a:t>
            </a:r>
            <a:r>
              <a:rPr lang="en" altLang="zh-CN" sz="2000" i="1">
                <a:solidFill>
                  <a:schemeClr val="bg1"/>
                </a:solidFill>
                <a:latin typeface="Consolas"/>
                <a:ea typeface="等线"/>
                <a:cs typeface="Times New Roman"/>
              </a:rPr>
              <a:t>It's all in your hands to save the hero</a:t>
            </a:r>
            <a:endParaRPr lang="en-US" altLang="zh-CN" sz="2000" i="1">
              <a:solidFill>
                <a:schemeClr val="bg1"/>
              </a:solidFill>
              <a:latin typeface="Calibri"/>
              <a:ea typeface="等线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426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6481206C-471C-4E21-B282-8B6978FAC5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zh-CN" altLang="en-US">
              <a:ea typeface="等线"/>
              <a:cs typeface="Calibri"/>
            </a:endParaRPr>
          </a:p>
          <a:p>
            <a:r>
              <a:rPr lang="zh-CN" altLang="en-US">
                <a:ea typeface="等线"/>
                <a:cs typeface="Calibri"/>
              </a:rPr>
              <a:t>  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09D42D-220F-4F82-9B3B-6584717F492E}"/>
              </a:ext>
            </a:extLst>
          </p:cNvPr>
          <p:cNvSpPr/>
          <p:nvPr/>
        </p:nvSpPr>
        <p:spPr>
          <a:xfrm>
            <a:off x="7364262" y="-45904"/>
            <a:ext cx="4901184" cy="6858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DDF16A-C785-45B4-9F6B-67F9FF9C88BD}"/>
              </a:ext>
            </a:extLst>
          </p:cNvPr>
          <p:cNvGrpSpPr/>
          <p:nvPr/>
        </p:nvGrpSpPr>
        <p:grpSpPr>
          <a:xfrm>
            <a:off x="8009750" y="3145536"/>
            <a:ext cx="3601565" cy="3255264"/>
            <a:chOff x="8137766" y="2432304"/>
            <a:chExt cx="3601565" cy="3255264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3B20AEB-4580-4AA2-A65A-CD2F375F8DFD}"/>
                </a:ext>
              </a:extLst>
            </p:cNvPr>
            <p:cNvSpPr/>
            <p:nvPr/>
          </p:nvSpPr>
          <p:spPr>
            <a:xfrm rot="20881417">
              <a:off x="8137766" y="2432304"/>
              <a:ext cx="3207283" cy="3255264"/>
            </a:xfrm>
            <a:custGeom>
              <a:avLst/>
              <a:gdLst>
                <a:gd name="connsiteX0" fmla="*/ 701827 w 3207283"/>
                <a:gd name="connsiteY0" fmla="*/ 0 h 3255264"/>
                <a:gd name="connsiteX1" fmla="*/ 25171 w 3207283"/>
                <a:gd name="connsiteY1" fmla="*/ 768096 h 3255264"/>
                <a:gd name="connsiteX2" fmla="*/ 1488211 w 3207283"/>
                <a:gd name="connsiteY2" fmla="*/ 950976 h 3255264"/>
                <a:gd name="connsiteX3" fmla="*/ 1415059 w 3207283"/>
                <a:gd name="connsiteY3" fmla="*/ 1865376 h 3255264"/>
                <a:gd name="connsiteX4" fmla="*/ 2768371 w 3207283"/>
                <a:gd name="connsiteY4" fmla="*/ 1188720 h 3255264"/>
                <a:gd name="connsiteX5" fmla="*/ 3207283 w 3207283"/>
                <a:gd name="connsiteY5" fmla="*/ 3255264 h 3255264"/>
                <a:gd name="connsiteX6" fmla="*/ 3207283 w 3207283"/>
                <a:gd name="connsiteY6" fmla="*/ 3255264 h 3255264"/>
                <a:gd name="connsiteX7" fmla="*/ 3207283 w 3207283"/>
                <a:gd name="connsiteY7" fmla="*/ 3255264 h 3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283" h="3255264">
                  <a:moveTo>
                    <a:pt x="701827" y="0"/>
                  </a:moveTo>
                  <a:cubicBezTo>
                    <a:pt x="297967" y="304800"/>
                    <a:pt x="-105893" y="609600"/>
                    <a:pt x="25171" y="768096"/>
                  </a:cubicBezTo>
                  <a:cubicBezTo>
                    <a:pt x="156235" y="926592"/>
                    <a:pt x="1256563" y="768096"/>
                    <a:pt x="1488211" y="950976"/>
                  </a:cubicBezTo>
                  <a:cubicBezTo>
                    <a:pt x="1719859" y="1133856"/>
                    <a:pt x="1201699" y="1825752"/>
                    <a:pt x="1415059" y="1865376"/>
                  </a:cubicBezTo>
                  <a:cubicBezTo>
                    <a:pt x="1628419" y="1905000"/>
                    <a:pt x="2469667" y="957072"/>
                    <a:pt x="2768371" y="1188720"/>
                  </a:cubicBezTo>
                  <a:cubicBezTo>
                    <a:pt x="3067075" y="1420368"/>
                    <a:pt x="3207283" y="3255264"/>
                    <a:pt x="3207283" y="3255264"/>
                  </a:cubicBezTo>
                  <a:lnTo>
                    <a:pt x="3207283" y="3255264"/>
                  </a:lnTo>
                  <a:lnTo>
                    <a:pt x="3207283" y="3255264"/>
                  </a:lnTo>
                </a:path>
              </a:pathLst>
            </a:custGeom>
            <a:noFill/>
            <a:ln w="38100" cap="rnd">
              <a:gradFill>
                <a:gsLst>
                  <a:gs pos="18000">
                    <a:schemeClr val="bg1"/>
                  </a:gs>
                  <a:gs pos="57000">
                    <a:srgbClr val="07E6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18A3FEF-75F9-411E-B58E-9C055E0EC50F}"/>
                </a:ext>
              </a:extLst>
            </p:cNvPr>
            <p:cNvSpPr/>
            <p:nvPr/>
          </p:nvSpPr>
          <p:spPr>
            <a:xfrm>
              <a:off x="11556451" y="5285232"/>
              <a:ext cx="182880" cy="182880"/>
            </a:xfrm>
            <a:prstGeom prst="ellipse">
              <a:avLst/>
            </a:prstGeom>
            <a:solidFill>
              <a:srgbClr val="07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9436481-7DFB-4604-88A0-0BBC703639DD}"/>
                </a:ext>
              </a:extLst>
            </p:cNvPr>
            <p:cNvSpPr/>
            <p:nvPr/>
          </p:nvSpPr>
          <p:spPr>
            <a:xfrm>
              <a:off x="8453587" y="2548128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6929AD6-0D60-4F8F-8A22-1053B293A6EB}"/>
              </a:ext>
            </a:extLst>
          </p:cNvPr>
          <p:cNvSpPr txBox="1"/>
          <p:nvPr/>
        </p:nvSpPr>
        <p:spPr>
          <a:xfrm>
            <a:off x="7804819" y="1715569"/>
            <a:ext cx="3829210" cy="1372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3200" i="1">
                <a:solidFill>
                  <a:schemeClr val="bg1"/>
                </a:solidFill>
                <a:latin typeface="Consolas"/>
                <a:ea typeface="庞门正道标题体"/>
                <a:cs typeface="Calibri"/>
              </a:rPr>
              <a:t>What did we use?</a:t>
            </a:r>
            <a:endParaRPr lang="bg-BG" sz="3200" i="1">
              <a:solidFill>
                <a:schemeClr val="bg1"/>
              </a:solidFill>
              <a:ea typeface="庞门正道标题体"/>
            </a:endParaRPr>
          </a:p>
          <a:p>
            <a:pPr>
              <a:lnSpc>
                <a:spcPct val="150000"/>
              </a:lnSpc>
            </a:pPr>
            <a:br>
              <a:rPr lang="en-US"/>
            </a:br>
            <a:endParaRPr 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99C103F-6109-4684-B2DC-3CD3ED3AFA79}"/>
              </a:ext>
            </a:extLst>
          </p:cNvPr>
          <p:cNvCxnSpPr/>
          <p:nvPr/>
        </p:nvCxnSpPr>
        <p:spPr>
          <a:xfrm>
            <a:off x="11428435" y="367900"/>
            <a:ext cx="0" cy="54000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087E0DC-FCF9-49C2-BF93-21FA261A5F2E}"/>
              </a:ext>
            </a:extLst>
          </p:cNvPr>
          <p:cNvCxnSpPr/>
          <p:nvPr/>
        </p:nvCxnSpPr>
        <p:spPr>
          <a:xfrm>
            <a:off x="11580835" y="367900"/>
            <a:ext cx="0" cy="54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Картина 4">
            <a:extLst>
              <a:ext uri="{FF2B5EF4-FFF2-40B4-BE49-F238E27FC236}">
                <a16:creationId xmlns:a16="http://schemas.microsoft.com/office/drawing/2014/main" id="{059AC66C-AAD2-B5D9-DD0A-A91528C0B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70114"/>
            <a:ext cx="1665516" cy="1643745"/>
          </a:xfrm>
          <a:prstGeom prst="rect">
            <a:avLst/>
          </a:prstGeom>
        </p:spPr>
      </p:pic>
      <p:pic>
        <p:nvPicPr>
          <p:cNvPr id="5" name="Картина 9">
            <a:extLst>
              <a:ext uri="{FF2B5EF4-FFF2-40B4-BE49-F238E27FC236}">
                <a16:creationId xmlns:a16="http://schemas.microsoft.com/office/drawing/2014/main" id="{43856E8D-DCB0-41FF-2627-070CD393F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456" y="304800"/>
            <a:ext cx="1785258" cy="1774372"/>
          </a:xfrm>
          <a:prstGeom prst="rect">
            <a:avLst/>
          </a:prstGeom>
        </p:spPr>
      </p:pic>
      <p:pic>
        <p:nvPicPr>
          <p:cNvPr id="10" name="Картина 10" descr="Картина, която съдържа текст, графична колекция&#10;&#10;Описанието е генерирано автоматично">
            <a:extLst>
              <a:ext uri="{FF2B5EF4-FFF2-40B4-BE49-F238E27FC236}">
                <a16:creationId xmlns:a16="http://schemas.microsoft.com/office/drawing/2014/main" id="{B44EE86C-BC78-A949-CCD4-6D09E87F8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827" y="370114"/>
            <a:ext cx="1698173" cy="1643744"/>
          </a:xfrm>
          <a:prstGeom prst="rect">
            <a:avLst/>
          </a:prstGeom>
        </p:spPr>
      </p:pic>
      <p:pic>
        <p:nvPicPr>
          <p:cNvPr id="11" name="Картина 12">
            <a:extLst>
              <a:ext uri="{FF2B5EF4-FFF2-40B4-BE49-F238E27FC236}">
                <a16:creationId xmlns:a16="http://schemas.microsoft.com/office/drawing/2014/main" id="{40F3AEE8-7A80-EE66-E55C-B30B52A9D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828" y="3037114"/>
            <a:ext cx="1698172" cy="1621972"/>
          </a:xfrm>
          <a:prstGeom prst="rect">
            <a:avLst/>
          </a:prstGeom>
        </p:spPr>
      </p:pic>
      <p:pic>
        <p:nvPicPr>
          <p:cNvPr id="13" name="Картина 15">
            <a:extLst>
              <a:ext uri="{FF2B5EF4-FFF2-40B4-BE49-F238E27FC236}">
                <a16:creationId xmlns:a16="http://schemas.microsoft.com/office/drawing/2014/main" id="{A4363A26-122C-6616-895E-B8DC3C6AC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456" y="2873828"/>
            <a:ext cx="2035629" cy="1894115"/>
          </a:xfrm>
          <a:prstGeom prst="rect">
            <a:avLst/>
          </a:prstGeom>
        </p:spPr>
      </p:pic>
      <p:pic>
        <p:nvPicPr>
          <p:cNvPr id="16" name="Картина 17">
            <a:extLst>
              <a:ext uri="{FF2B5EF4-FFF2-40B4-BE49-F238E27FC236}">
                <a16:creationId xmlns:a16="http://schemas.microsoft.com/office/drawing/2014/main" id="{4B24DE36-DA70-8FF3-7D90-7341B0FAFD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830285"/>
            <a:ext cx="1905000" cy="18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5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EDE68C-1EFC-46AD-A023-DF1C17380D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651282-897E-462C-A95D-25D53DD8DE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57F9787-4981-4B6A-AC10-6CA2A3F73D0D}"/>
              </a:ext>
            </a:extLst>
          </p:cNvPr>
          <p:cNvCxnSpPr/>
          <p:nvPr/>
        </p:nvCxnSpPr>
        <p:spPr>
          <a:xfrm>
            <a:off x="2743200" y="3830408"/>
            <a:ext cx="6705600" cy="0"/>
          </a:xfrm>
          <a:prstGeom prst="line">
            <a:avLst/>
          </a:prstGeom>
          <a:ln w="63500">
            <a:solidFill>
              <a:srgbClr val="C6D3DE"/>
            </a:solidFill>
          </a:ln>
          <a:effectLst>
            <a:outerShdw blurRad="444500" sx="110000" sy="110000" algn="ctr" rotWithShape="0">
              <a:srgbClr val="ADD8DC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4B9A02D-E083-4909-9465-2CFA6A401351}"/>
              </a:ext>
            </a:extLst>
          </p:cNvPr>
          <p:cNvSpPr txBox="1"/>
          <p:nvPr/>
        </p:nvSpPr>
        <p:spPr>
          <a:xfrm>
            <a:off x="2743200" y="2745517"/>
            <a:ext cx="6705600" cy="9202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 algn="dist">
              <a:lnSpc>
                <a:spcPct val="150000"/>
              </a:lnSpc>
            </a:pPr>
            <a:r>
              <a:rPr lang="en-US" sz="4000" i="1" dirty="0">
                <a:solidFill>
                  <a:schemeClr val="bg1"/>
                </a:solidFill>
                <a:effectLst>
                  <a:outerShdw blurRad="444500" algn="ctr" rotWithShape="0">
                    <a:srgbClr val="99C5D3"/>
                  </a:outerShdw>
                </a:effectLst>
                <a:ea typeface="+mn-lt"/>
                <a:cs typeface="+mn-lt"/>
              </a:rPr>
              <a:t>Now let's see the </a:t>
            </a:r>
            <a:r>
              <a:rPr lang="en-US" sz="4000" i="1">
                <a:solidFill>
                  <a:schemeClr val="bg1"/>
                </a:solidFill>
                <a:effectLst>
                  <a:outerShdw blurRad="444500" algn="ctr" rotWithShape="0">
                    <a:srgbClr val="99C5D3"/>
                  </a:outerShdw>
                </a:effectLst>
                <a:ea typeface="+mn-lt"/>
                <a:cs typeface="+mn-lt"/>
              </a:rPr>
              <a:t>Repo</a:t>
            </a:r>
            <a:r>
              <a:rPr lang="en-US" sz="4000" i="1" dirty="0">
                <a:solidFill>
                  <a:schemeClr val="bg1"/>
                </a:solidFill>
                <a:effectLst>
                  <a:outerShdw blurRad="444500" algn="ctr" rotWithShape="0">
                    <a:srgbClr val="99C5D3"/>
                  </a:outerShdw>
                </a:effectLst>
                <a:ea typeface="+mn-lt"/>
                <a:cs typeface="+mn-lt"/>
              </a:rPr>
              <a:t>.</a:t>
            </a:r>
            <a:endParaRPr lang="bg-BG" i="1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368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Тема н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н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н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pc</dc:creator>
  <cp:revision>3</cp:revision>
  <dcterms:created xsi:type="dcterms:W3CDTF">2018-01-27T00:31:14Z</dcterms:created>
  <dcterms:modified xsi:type="dcterms:W3CDTF">2022-12-13T19:26:26Z</dcterms:modified>
</cp:coreProperties>
</file>